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60" r:id="rId5"/>
    <p:sldId id="261" r:id="rId6"/>
    <p:sldId id="264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20" autoAdjust="0"/>
    <p:restoredTop sz="94035" autoAdjust="0"/>
  </p:normalViewPr>
  <p:slideViewPr>
    <p:cSldViewPr snapToGrid="0">
      <p:cViewPr varScale="1">
        <p:scale>
          <a:sx n="104" d="100"/>
          <a:sy n="104" d="100"/>
        </p:scale>
        <p:origin x="132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8AD03F-BBF0-4084-8C85-5DC0FEDF3D6E}" type="datetimeFigureOut">
              <a:rPr lang="en-GB" smtClean="0"/>
              <a:t>30/08/2023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CAA3EB-8804-43F9-A226-F8A54CBAFD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4210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AA3EB-8804-43F9-A226-F8A54CBAFDE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6377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AA3EB-8804-43F9-A226-F8A54CBAFDE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7855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5A27-9AF1-4CC1-BC83-5D5724262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2F0475-88BA-4EF3-AABD-21E74F18D4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12B71-D958-4594-9A20-F5B24790D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9D0D0-47B5-4069-A095-76C5257D44FE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AB0B2-3AF0-46DA-9AA9-8FAB4A0AB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3D9DA-CC57-4049-8C4C-EE6F283F7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3E604-FEBF-4A50-BBA3-530DDE155E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703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64424-6ACA-448E-A9AD-EA5BB13F2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CB1423-6D83-4381-8D19-88CB3C97F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15981-93DB-4012-8B99-74ACEE414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9D0D0-47B5-4069-A095-76C5257D44FE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7F28C-E72A-4045-B7A1-8F59CE834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9BB28-3C0F-4C3F-BCF7-847D5565E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3E604-FEBF-4A50-BBA3-530DDE155E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7922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C261D7-0124-4B7F-A31C-92A0B06124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30769B-FE73-4E55-A9BA-54808B0D3E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D6BDE-4410-4895-A479-A6C9C751A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9D0D0-47B5-4069-A095-76C5257D44FE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E86C8-B92F-4C1C-8F4F-212C5D25D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F513D-588D-4292-9A23-DF2191A67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3E604-FEBF-4A50-BBA3-530DDE155E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502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0ABEA-9758-4E8F-94A2-D2F9B3BDE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C3B96-E303-4FB7-86FB-1C409CF30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534E0-CA33-49CA-A653-9FA12496A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9D0D0-47B5-4069-A095-76C5257D44FE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99D05-C2ED-49A9-A2B0-DBC7EA520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5B21C-909A-4B4E-9C18-41F7675DA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3E604-FEBF-4A50-BBA3-530DDE155E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15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A0830-51DA-408A-97EF-9FF268E6D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7CD1E-9549-4447-87A5-6E6C602FB5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3EC9E-365D-4214-AB6A-CD1FEC5A4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9D0D0-47B5-4069-A095-76C5257D44FE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AEE90-2F4D-4996-9F97-3D074E3F7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28BB4-AC20-4B9A-9263-1F9BD221E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3E604-FEBF-4A50-BBA3-530DDE155E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0711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2E97-4D99-4A3D-A842-88D71CA30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ECC0-4468-4AEF-8446-B45161D77A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2DA831-B021-43B0-BFCB-8394E1DF1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E42FE3-2343-401A-9A92-FFB409021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9D0D0-47B5-4069-A095-76C5257D44FE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58C63D-CB7D-4652-8084-28B297B1C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D6A47E-BDE6-43D1-B936-B602EB544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3E604-FEBF-4A50-BBA3-530DDE155E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804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32850-436D-43F0-AC95-C0252282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5CBFE5-E14D-4A63-9B3F-F62EBD2A0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EEF16-C938-4857-80EA-947D25E498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EA904F-1735-4524-931C-129683F57E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5B75C9-F702-4093-A883-089B7CBC17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3D20EC-52A1-4E25-83FE-42289F1C9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9D0D0-47B5-4069-A095-76C5257D44FE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4F4AF9-9E2B-4BAB-9F7D-639183888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E0218B-3659-4B41-809F-653170EEA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3E604-FEBF-4A50-BBA3-530DDE155E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6170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3E050-722F-4E74-851D-247FF24D6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69C75F-28D7-4B83-8F25-6301BBEF9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9D0D0-47B5-4069-A095-76C5257D44FE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72182-A4EC-4BA1-81C7-676CC5FA7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034619-1727-4F8E-86BA-9E8CF18E2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3E604-FEBF-4A50-BBA3-530DDE155E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8601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B651D2-2C59-48A3-8011-82277DE3F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9D0D0-47B5-4069-A095-76C5257D44FE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4D7699-5827-451A-A673-5DADFE943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BB601-3043-409E-8A80-B970C5D9C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3E604-FEBF-4A50-BBA3-530DDE155E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1033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2588B-C4DE-49AB-843B-F5FB7CEE8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0687D-1486-4A8A-978B-ADF95E682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173CDC-CBC8-4338-8614-5857FF582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54852B-10EC-4436-95C9-B390A18F8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9D0D0-47B5-4069-A095-76C5257D44FE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83B147-093D-45F2-BBB3-43A505252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71094A-DD65-4F30-8A7B-7CB22D053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3E604-FEBF-4A50-BBA3-530DDE155E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077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2FD3A-C760-4492-BAE5-5D4BC3363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D20B59-56DC-4C29-B976-9CAE75D283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71907-9A8B-4B54-87D6-85EBC46AA7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186BA1-1E0F-4D0F-ABCC-A3C868799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9D0D0-47B5-4069-A095-76C5257D44FE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EE83CB-05F8-4413-9B10-41B0B6F86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06142-0861-4269-B27C-7F261AEDC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3E604-FEBF-4A50-BBA3-530DDE155E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195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27DF61-EAF6-4946-9D42-8199A4A97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5EDC8B-7D4C-46FB-BEDC-8BB1306A8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3B752-5422-49A8-AE73-2C4BB1457D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9D0D0-47B5-4069-A095-76C5257D44FE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41535-B4C4-4B7E-B7A2-2B10F85BB5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253E8-F366-41EF-8AED-0FA4267E4A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3E604-FEBF-4A50-BBA3-530DDE155E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0060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3AEB78-D18F-40EB-965B-F23E62577C47}"/>
              </a:ext>
            </a:extLst>
          </p:cNvPr>
          <p:cNvSpPr txBox="1"/>
          <p:nvPr/>
        </p:nvSpPr>
        <p:spPr>
          <a:xfrm>
            <a:off x="73891" y="120073"/>
            <a:ext cx="240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Mexico 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D330E-E355-4503-B666-CE3C15F61D3C}"/>
              </a:ext>
            </a:extLst>
          </p:cNvPr>
          <p:cNvSpPr txBox="1"/>
          <p:nvPr/>
        </p:nvSpPr>
        <p:spPr>
          <a:xfrm>
            <a:off x="3135745" y="424689"/>
            <a:ext cx="2401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2020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78BB41-4FEB-4A2A-859E-D696A08225AF}"/>
              </a:ext>
            </a:extLst>
          </p:cNvPr>
          <p:cNvSpPr txBox="1"/>
          <p:nvPr/>
        </p:nvSpPr>
        <p:spPr>
          <a:xfrm>
            <a:off x="9153235" y="424689"/>
            <a:ext cx="2401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EC33A4-93B7-45DE-B25E-F9899B49156A}"/>
              </a:ext>
            </a:extLst>
          </p:cNvPr>
          <p:cNvSpPr txBox="1"/>
          <p:nvPr/>
        </p:nvSpPr>
        <p:spPr>
          <a:xfrm>
            <a:off x="0" y="1958001"/>
            <a:ext cx="2401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Under 100k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F2DAFE-1CD0-4583-9847-CFE792F55945}"/>
              </a:ext>
            </a:extLst>
          </p:cNvPr>
          <p:cNvSpPr txBox="1"/>
          <p:nvPr/>
        </p:nvSpPr>
        <p:spPr>
          <a:xfrm>
            <a:off x="73891" y="5210036"/>
            <a:ext cx="2401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Over 100k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C5B704-B841-4EA6-8521-EC0E034C6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98" y="3731077"/>
            <a:ext cx="5288400" cy="29579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D7A1C3-24A9-49FF-87DD-A85F7A08BD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"/>
          <a:stretch/>
        </p:blipFill>
        <p:spPr>
          <a:xfrm>
            <a:off x="6672687" y="3731077"/>
            <a:ext cx="5219129" cy="29579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AEAEBE-A24A-4DE5-89D4-CFC150C81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98" y="666519"/>
            <a:ext cx="5288400" cy="30102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0422CB-4266-4E23-A1E1-BE3674D203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687" y="654900"/>
            <a:ext cx="5204764" cy="295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04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3AEB78-D18F-40EB-965B-F23E62577C47}"/>
              </a:ext>
            </a:extLst>
          </p:cNvPr>
          <p:cNvSpPr txBox="1"/>
          <p:nvPr/>
        </p:nvSpPr>
        <p:spPr>
          <a:xfrm>
            <a:off x="73891" y="120073"/>
            <a:ext cx="240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Mexico II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D330E-E355-4503-B666-CE3C15F61D3C}"/>
              </a:ext>
            </a:extLst>
          </p:cNvPr>
          <p:cNvSpPr txBox="1"/>
          <p:nvPr/>
        </p:nvSpPr>
        <p:spPr>
          <a:xfrm>
            <a:off x="3135745" y="424689"/>
            <a:ext cx="2401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2020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78BB41-4FEB-4A2A-859E-D696A08225AF}"/>
              </a:ext>
            </a:extLst>
          </p:cNvPr>
          <p:cNvSpPr txBox="1"/>
          <p:nvPr/>
        </p:nvSpPr>
        <p:spPr>
          <a:xfrm>
            <a:off x="9153235" y="424689"/>
            <a:ext cx="2401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EC33A4-93B7-45DE-B25E-F9899B49156A}"/>
              </a:ext>
            </a:extLst>
          </p:cNvPr>
          <p:cNvSpPr txBox="1"/>
          <p:nvPr/>
        </p:nvSpPr>
        <p:spPr>
          <a:xfrm>
            <a:off x="0" y="1958001"/>
            <a:ext cx="2401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Under 100k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F2DAFE-1CD0-4583-9847-CFE792F55945}"/>
              </a:ext>
            </a:extLst>
          </p:cNvPr>
          <p:cNvSpPr txBox="1"/>
          <p:nvPr/>
        </p:nvSpPr>
        <p:spPr>
          <a:xfrm>
            <a:off x="73891" y="5210036"/>
            <a:ext cx="2401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Over 100k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C5B704-B841-4EA6-8521-EC0E034C6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98" y="3731077"/>
            <a:ext cx="5288400" cy="29579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D7A1C3-24A9-49FF-87DD-A85F7A08BD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"/>
          <a:stretch/>
        </p:blipFill>
        <p:spPr>
          <a:xfrm>
            <a:off x="6578305" y="3731077"/>
            <a:ext cx="5219129" cy="29579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98014E-9998-45B3-89CE-0D85CBD366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97" y="694571"/>
            <a:ext cx="5288401" cy="29821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59B34F-DE74-40F0-BEC6-C1AA1B4AF3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668" y="701688"/>
            <a:ext cx="5288401" cy="298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42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3AEB78-D18F-40EB-965B-F23E62577C47}"/>
              </a:ext>
            </a:extLst>
          </p:cNvPr>
          <p:cNvSpPr txBox="1"/>
          <p:nvPr/>
        </p:nvSpPr>
        <p:spPr>
          <a:xfrm>
            <a:off x="73891" y="120073"/>
            <a:ext cx="240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D330E-E355-4503-B666-CE3C15F61D3C}"/>
              </a:ext>
            </a:extLst>
          </p:cNvPr>
          <p:cNvSpPr txBox="1"/>
          <p:nvPr/>
        </p:nvSpPr>
        <p:spPr>
          <a:xfrm>
            <a:off x="3216937" y="304739"/>
            <a:ext cx="2401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2020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78BB41-4FEB-4A2A-859E-D696A08225AF}"/>
              </a:ext>
            </a:extLst>
          </p:cNvPr>
          <p:cNvSpPr txBox="1"/>
          <p:nvPr/>
        </p:nvSpPr>
        <p:spPr>
          <a:xfrm>
            <a:off x="9201909" y="260635"/>
            <a:ext cx="2401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EC33A4-93B7-45DE-B25E-F9899B49156A}"/>
              </a:ext>
            </a:extLst>
          </p:cNvPr>
          <p:cNvSpPr txBox="1"/>
          <p:nvPr/>
        </p:nvSpPr>
        <p:spPr>
          <a:xfrm>
            <a:off x="0" y="1958001"/>
            <a:ext cx="2401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Under 100k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F2DAFE-1CD0-4583-9847-CFE792F55945}"/>
              </a:ext>
            </a:extLst>
          </p:cNvPr>
          <p:cNvSpPr txBox="1"/>
          <p:nvPr/>
        </p:nvSpPr>
        <p:spPr>
          <a:xfrm>
            <a:off x="73891" y="5210036"/>
            <a:ext cx="2401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Over 100k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AAB619-8781-4B23-BD3E-227DA32F7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66" y="3756430"/>
            <a:ext cx="5454873" cy="30309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BD3D9D-3BC1-4E68-8017-6453DCFCB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035" y="3756430"/>
            <a:ext cx="5385748" cy="30309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9EC665-43F5-4E13-88AF-B527A5E697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66" y="698500"/>
            <a:ext cx="5460895" cy="28910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EC3BC2E-CBC3-4AD6-A6A3-EB76D8A5B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521" y="562329"/>
            <a:ext cx="5377292" cy="303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880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3AEB78-D18F-40EB-965B-F23E62577C47}"/>
              </a:ext>
            </a:extLst>
          </p:cNvPr>
          <p:cNvSpPr txBox="1"/>
          <p:nvPr/>
        </p:nvSpPr>
        <p:spPr>
          <a:xfrm>
            <a:off x="73891" y="120073"/>
            <a:ext cx="240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D330E-E355-4503-B666-CE3C15F61D3C}"/>
              </a:ext>
            </a:extLst>
          </p:cNvPr>
          <p:cNvSpPr txBox="1"/>
          <p:nvPr/>
        </p:nvSpPr>
        <p:spPr>
          <a:xfrm>
            <a:off x="3216937" y="304739"/>
            <a:ext cx="2401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2020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78BB41-4FEB-4A2A-859E-D696A08225AF}"/>
              </a:ext>
            </a:extLst>
          </p:cNvPr>
          <p:cNvSpPr txBox="1"/>
          <p:nvPr/>
        </p:nvSpPr>
        <p:spPr>
          <a:xfrm>
            <a:off x="9201909" y="365472"/>
            <a:ext cx="2401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EC33A4-93B7-45DE-B25E-F9899B49156A}"/>
              </a:ext>
            </a:extLst>
          </p:cNvPr>
          <p:cNvSpPr txBox="1"/>
          <p:nvPr/>
        </p:nvSpPr>
        <p:spPr>
          <a:xfrm>
            <a:off x="0" y="1958001"/>
            <a:ext cx="2401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Under 100k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F2DAFE-1CD0-4583-9847-CFE792F55945}"/>
              </a:ext>
            </a:extLst>
          </p:cNvPr>
          <p:cNvSpPr txBox="1"/>
          <p:nvPr/>
        </p:nvSpPr>
        <p:spPr>
          <a:xfrm>
            <a:off x="73891" y="5210036"/>
            <a:ext cx="2401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Over 100k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AAB619-8781-4B23-BD3E-227DA32F7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66" y="3756430"/>
            <a:ext cx="5454873" cy="30309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BD3D9D-3BC1-4E68-8017-6453DCFCB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035" y="3756430"/>
            <a:ext cx="5385748" cy="30309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3005FB-719D-4D2B-B0D1-CEC0D95B96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47" y="642471"/>
            <a:ext cx="5448092" cy="31038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1889407-E963-449D-A896-4F1BFABDC9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"/>
          <a:stretch/>
        </p:blipFill>
        <p:spPr>
          <a:xfrm>
            <a:off x="6509035" y="642471"/>
            <a:ext cx="5426935" cy="310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725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3AEB78-D18F-40EB-965B-F23E62577C47}"/>
              </a:ext>
            </a:extLst>
          </p:cNvPr>
          <p:cNvSpPr txBox="1"/>
          <p:nvPr/>
        </p:nvSpPr>
        <p:spPr>
          <a:xfrm>
            <a:off x="73891" y="120073"/>
            <a:ext cx="240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Colombia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D330E-E355-4503-B666-CE3C15F61D3C}"/>
              </a:ext>
            </a:extLst>
          </p:cNvPr>
          <p:cNvSpPr txBox="1"/>
          <p:nvPr/>
        </p:nvSpPr>
        <p:spPr>
          <a:xfrm>
            <a:off x="3216937" y="304739"/>
            <a:ext cx="2401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2020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78BB41-4FEB-4A2A-859E-D696A08225AF}"/>
              </a:ext>
            </a:extLst>
          </p:cNvPr>
          <p:cNvSpPr txBox="1"/>
          <p:nvPr/>
        </p:nvSpPr>
        <p:spPr>
          <a:xfrm>
            <a:off x="9201909" y="365472"/>
            <a:ext cx="2401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EC33A4-93B7-45DE-B25E-F9899B49156A}"/>
              </a:ext>
            </a:extLst>
          </p:cNvPr>
          <p:cNvSpPr txBox="1"/>
          <p:nvPr/>
        </p:nvSpPr>
        <p:spPr>
          <a:xfrm>
            <a:off x="0" y="1958001"/>
            <a:ext cx="2401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Under 100k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F2DAFE-1CD0-4583-9847-CFE792F55945}"/>
              </a:ext>
            </a:extLst>
          </p:cNvPr>
          <p:cNvSpPr txBox="1"/>
          <p:nvPr/>
        </p:nvSpPr>
        <p:spPr>
          <a:xfrm>
            <a:off x="73891" y="5210036"/>
            <a:ext cx="2401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Over 100k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015ED4-3403-458E-89F6-2562A080E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153" y="3596073"/>
            <a:ext cx="5127310" cy="28964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549F56-8E35-4E95-A012-CCC6A73E28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78" y="634999"/>
            <a:ext cx="5225970" cy="29168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C06B6E6-E865-4C3A-B34E-BAB1D14652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18" y="634998"/>
            <a:ext cx="5127310" cy="291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66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3AEB78-D18F-40EB-965B-F23E62577C47}"/>
              </a:ext>
            </a:extLst>
          </p:cNvPr>
          <p:cNvSpPr txBox="1"/>
          <p:nvPr/>
        </p:nvSpPr>
        <p:spPr>
          <a:xfrm>
            <a:off x="73891" y="120073"/>
            <a:ext cx="240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Colombia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D330E-E355-4503-B666-CE3C15F61D3C}"/>
              </a:ext>
            </a:extLst>
          </p:cNvPr>
          <p:cNvSpPr txBox="1"/>
          <p:nvPr/>
        </p:nvSpPr>
        <p:spPr>
          <a:xfrm>
            <a:off x="3216937" y="304739"/>
            <a:ext cx="2401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2020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78BB41-4FEB-4A2A-859E-D696A08225AF}"/>
              </a:ext>
            </a:extLst>
          </p:cNvPr>
          <p:cNvSpPr txBox="1"/>
          <p:nvPr/>
        </p:nvSpPr>
        <p:spPr>
          <a:xfrm>
            <a:off x="9201909" y="365472"/>
            <a:ext cx="2401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EC33A4-93B7-45DE-B25E-F9899B49156A}"/>
              </a:ext>
            </a:extLst>
          </p:cNvPr>
          <p:cNvSpPr txBox="1"/>
          <p:nvPr/>
        </p:nvSpPr>
        <p:spPr>
          <a:xfrm>
            <a:off x="0" y="1958001"/>
            <a:ext cx="2401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Under 100k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F2DAFE-1CD0-4583-9847-CFE792F55945}"/>
              </a:ext>
            </a:extLst>
          </p:cNvPr>
          <p:cNvSpPr txBox="1"/>
          <p:nvPr/>
        </p:nvSpPr>
        <p:spPr>
          <a:xfrm>
            <a:off x="73891" y="5210036"/>
            <a:ext cx="2401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Over 100k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015ED4-3403-458E-89F6-2562A080E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153" y="3596073"/>
            <a:ext cx="5127310" cy="289645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9931BA5-23B7-4726-A159-8BFE57FE5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865" y="634998"/>
            <a:ext cx="5194598" cy="29296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93D4CD-8E60-4CE7-94CD-2CD643A89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551" y="699618"/>
            <a:ext cx="5099172" cy="289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75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3AEB78-D18F-40EB-965B-F23E62577C47}"/>
              </a:ext>
            </a:extLst>
          </p:cNvPr>
          <p:cNvSpPr txBox="1"/>
          <p:nvPr/>
        </p:nvSpPr>
        <p:spPr>
          <a:xfrm>
            <a:off x="73891" y="120073"/>
            <a:ext cx="240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Argentina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D330E-E355-4503-B666-CE3C15F61D3C}"/>
              </a:ext>
            </a:extLst>
          </p:cNvPr>
          <p:cNvSpPr txBox="1"/>
          <p:nvPr/>
        </p:nvSpPr>
        <p:spPr>
          <a:xfrm>
            <a:off x="3216937" y="304739"/>
            <a:ext cx="2401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2020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78BB41-4FEB-4A2A-859E-D696A08225AF}"/>
              </a:ext>
            </a:extLst>
          </p:cNvPr>
          <p:cNvSpPr txBox="1"/>
          <p:nvPr/>
        </p:nvSpPr>
        <p:spPr>
          <a:xfrm>
            <a:off x="9151109" y="277620"/>
            <a:ext cx="2401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EC33A4-93B7-45DE-B25E-F9899B49156A}"/>
              </a:ext>
            </a:extLst>
          </p:cNvPr>
          <p:cNvSpPr txBox="1"/>
          <p:nvPr/>
        </p:nvSpPr>
        <p:spPr>
          <a:xfrm>
            <a:off x="0" y="1958001"/>
            <a:ext cx="2401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Under 100k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F2DAFE-1CD0-4583-9847-CFE792F55945}"/>
              </a:ext>
            </a:extLst>
          </p:cNvPr>
          <p:cNvSpPr txBox="1"/>
          <p:nvPr/>
        </p:nvSpPr>
        <p:spPr>
          <a:xfrm>
            <a:off x="73891" y="5210036"/>
            <a:ext cx="2401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Over 100k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9C5B9E-4C51-43BF-A4E8-B4CFBB647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27" y="3619704"/>
            <a:ext cx="5149273" cy="2929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6EDC1D-AF9F-482A-B31E-AD95336060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78" y="3551819"/>
            <a:ext cx="5444595" cy="2997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B7F45E-83C5-4335-88F0-9E24CD2480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27" y="642471"/>
            <a:ext cx="5149273" cy="28868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2B293C-CC35-4ADC-8C3A-5D353DB2A6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747" y="581738"/>
            <a:ext cx="5444595" cy="292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67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3AEB78-D18F-40EB-965B-F23E62577C47}"/>
              </a:ext>
            </a:extLst>
          </p:cNvPr>
          <p:cNvSpPr txBox="1"/>
          <p:nvPr/>
        </p:nvSpPr>
        <p:spPr>
          <a:xfrm>
            <a:off x="73891" y="120073"/>
            <a:ext cx="240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Argentina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D330E-E355-4503-B666-CE3C15F61D3C}"/>
              </a:ext>
            </a:extLst>
          </p:cNvPr>
          <p:cNvSpPr txBox="1"/>
          <p:nvPr/>
        </p:nvSpPr>
        <p:spPr>
          <a:xfrm>
            <a:off x="3216937" y="304739"/>
            <a:ext cx="2401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2020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78BB41-4FEB-4A2A-859E-D696A08225AF}"/>
              </a:ext>
            </a:extLst>
          </p:cNvPr>
          <p:cNvSpPr txBox="1"/>
          <p:nvPr/>
        </p:nvSpPr>
        <p:spPr>
          <a:xfrm>
            <a:off x="9151109" y="277620"/>
            <a:ext cx="2401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EC33A4-93B7-45DE-B25E-F9899B49156A}"/>
              </a:ext>
            </a:extLst>
          </p:cNvPr>
          <p:cNvSpPr txBox="1"/>
          <p:nvPr/>
        </p:nvSpPr>
        <p:spPr>
          <a:xfrm>
            <a:off x="0" y="1958001"/>
            <a:ext cx="2401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Under 100k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F2DAFE-1CD0-4583-9847-CFE792F55945}"/>
              </a:ext>
            </a:extLst>
          </p:cNvPr>
          <p:cNvSpPr txBox="1"/>
          <p:nvPr/>
        </p:nvSpPr>
        <p:spPr>
          <a:xfrm>
            <a:off x="73891" y="5210036"/>
            <a:ext cx="2401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Over 100k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9C5B9E-4C51-43BF-A4E8-B4CFBB647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27" y="3619704"/>
            <a:ext cx="5149273" cy="2929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6EDC1D-AF9F-482A-B31E-AD95336060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78" y="3551819"/>
            <a:ext cx="5444595" cy="2997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F371D8-BE57-4C1E-B001-991BE50538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78" y="499684"/>
            <a:ext cx="5194702" cy="29293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3ACE94-4C04-482B-B0CB-B36693CC3B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59" y="554619"/>
            <a:ext cx="5194702" cy="29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942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60</Words>
  <Application>Microsoft Office PowerPoint</Application>
  <PresentationFormat>Widescreen</PresentationFormat>
  <Paragraphs>42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Neville, Ruth</dc:creator>
  <cp:lastModifiedBy>Neville, Ruth</cp:lastModifiedBy>
  <cp:revision>6</cp:revision>
  <dcterms:created xsi:type="dcterms:W3CDTF">2023-08-29T22:31:58Z</dcterms:created>
  <dcterms:modified xsi:type="dcterms:W3CDTF">2023-08-29T23:17:48Z</dcterms:modified>
</cp:coreProperties>
</file>